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09" d="100"/>
          <a:sy n="109" d="100"/>
        </p:scale>
        <p:origin x="208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F0713-09D0-8B4B-9FEE-A7C91C9CA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6D66FF-8049-C544-A9BB-8A89ABD67D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7B0FF-71EF-1747-9BA4-12E0983B1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AF80-FA6F-4B4E-B70B-2DA9E250AB9A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CABB4-2825-8D40-BD7B-E627C5E0B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4B2E6-B1E5-A44E-B234-CB8C1B42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4376-B3E9-EB48-BE01-8E0A15C1E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61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101D7-0DD7-CB45-ACD3-AC1AF0745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3A7C54-ECD5-BA4A-B3C3-EFB188C128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6D5B82-001C-284E-9796-1A0B248EC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AF80-FA6F-4B4E-B70B-2DA9E250AB9A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B066C-017C-5A4B-8C47-045F86E2D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60FD0-DA9D-BD47-9CC0-BBD891992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4376-B3E9-EB48-BE01-8E0A15C1E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65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952A5C-1CED-3844-AAB8-3A1FFF5A98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30F0AA-0183-B545-8B93-1348C2386C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42EB6-4808-9745-BB80-CAA8F109B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AF80-FA6F-4B4E-B70B-2DA9E250AB9A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77B51-A413-E642-ACEA-27E8E120B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285BA-5704-904A-A37C-C28E6F09D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4376-B3E9-EB48-BE01-8E0A15C1E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51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69B05-6110-024A-B6F7-256F49505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E956D-006D-9E4D-AA09-557BD6CA7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7C4A3-CD79-8F4F-8401-F1CB6258B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AF80-FA6F-4B4E-B70B-2DA9E250AB9A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CF630-CF59-8245-A937-FD2AA6EFC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437B0-3357-5E45-A517-D435C5CAD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4376-B3E9-EB48-BE01-8E0A15C1E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116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470C-C68C-7B4E-8CFB-C4815BC8D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816F-6FB9-3D41-A930-EBA157636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9445E-9FF1-5642-BF50-58A93AB04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AF80-FA6F-4B4E-B70B-2DA9E250AB9A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DD277-ABF5-9A40-9CD2-46403D760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1B896-B5E5-9247-9D33-F051F0653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4376-B3E9-EB48-BE01-8E0A15C1E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74E34-D35E-864E-B6DD-F34CB6BA3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6B589-7A58-1946-9CE1-3F64830107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FF2330-14A4-6340-8042-1713C9F23E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F65A86-403B-A045-B4B6-F89B3857B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AF80-FA6F-4B4E-B70B-2DA9E250AB9A}" type="datetimeFigureOut">
              <a:rPr lang="en-US" smtClean="0"/>
              <a:t>9/14/21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1876CC-ADD0-7642-AE45-A343600A2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828D1F-C353-F946-8015-D1B523203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4376-B3E9-EB48-BE01-8E0A15C1E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49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21A08-E413-2D4B-BD81-8C86CAF1F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B6B165-11A5-2041-81BC-284534CB8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730EC9-228B-4942-AA11-EF9925EBF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56AC64-2049-4349-BDFC-D01B8A6C0D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852F70-BEEB-C642-8724-98327A1598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72D9E4-7411-F24B-BA25-800C6194A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AF80-FA6F-4B4E-B70B-2DA9E250AB9A}" type="datetimeFigureOut">
              <a:rPr lang="en-US" smtClean="0"/>
              <a:t>9/14/21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21B698-87FE-044E-99C8-897DECD07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4910AB-8EEB-554E-AADF-3E4D3DA51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4376-B3E9-EB48-BE01-8E0A15C1E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31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D435F-EF9F-4A4F-8EE1-AD874C743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DC3AD5-4136-DC42-A9A1-7A01EA369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AF80-FA6F-4B4E-B70B-2DA9E250AB9A}" type="datetimeFigureOut">
              <a:rPr lang="en-US" smtClean="0"/>
              <a:t>9/14/21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C2D906-009D-F741-A8E4-073C6230A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6A0487-9155-9142-BF5B-4D608FEAD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4376-B3E9-EB48-BE01-8E0A15C1E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9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A15D9A-71DB-9745-BD52-A96730C8B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AF80-FA6F-4B4E-B70B-2DA9E250AB9A}" type="datetimeFigureOut">
              <a:rPr lang="en-US" smtClean="0"/>
              <a:t>9/14/21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CC1B71-FB68-5D4E-98B0-A10E99BB1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5A53-6534-4F48-91AC-E1C3E985F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4376-B3E9-EB48-BE01-8E0A15C1E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506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19E31-E889-6146-AB4E-7BAF11D95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E14DC-1E14-D546-B6C4-A69050CB9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AF0D5E-91C7-0449-AE4B-23D6345CB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0086C-B46E-B749-90DB-FC41798D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AF80-FA6F-4B4E-B70B-2DA9E250AB9A}" type="datetimeFigureOut">
              <a:rPr lang="en-US" smtClean="0"/>
              <a:t>9/14/21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B8FA05-4938-5341-8717-209902EF1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8D008-6CA9-034D-9E6F-D5E1708CA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4376-B3E9-EB48-BE01-8E0A15C1E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68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504E3-CD21-124D-86D2-F0F5CDB68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162CD1-1F41-374A-9D3C-2A722A503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DE7C23-853D-8E40-BBA5-27CB8037B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BB9558-9725-5941-A649-3318D489D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AF80-FA6F-4B4E-B70B-2DA9E250AB9A}" type="datetimeFigureOut">
              <a:rPr lang="en-US" smtClean="0"/>
              <a:t>9/14/21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B1FD1-DFF2-5D49-BEBE-6212BEE3B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1CD395-B837-6E4F-B8E2-F472641D2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84376-B3E9-EB48-BE01-8E0A15C1E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89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6FDF5D-B1A9-9D4B-85C2-A9E6BD258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80890C-ECA6-684E-8071-DCEF0CC38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86854-DC4E-024B-B4DD-BC945F645B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1AF80-FA6F-4B4E-B70B-2DA9E250AB9A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593117-EE15-FC41-AFD1-D59842C858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49A12-2082-7441-A0BF-41FE24BAA4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84376-B3E9-EB48-BE01-8E0A15C1E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00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8125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Christy Lacroix</dc:creator>
  <cp:lastModifiedBy>Christy Lacroix</cp:lastModifiedBy>
  <cp:revision>1</cp:revision>
  <dcterms:created xsi:type="dcterms:W3CDTF">2021-09-13T21:43:30Z</dcterms:created>
  <dcterms:modified xsi:type="dcterms:W3CDTF">2021-09-13T21:45:35Z</dcterms:modified>
</cp:coreProperties>
</file>